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Lora"/>
      <p:regular r:id="rId17"/>
    </p:embeddedFont>
    <p:embeddedFont>
      <p:font typeface="Lora"/>
      <p:regular r:id="rId18"/>
    </p:embeddedFont>
    <p:embeddedFont>
      <p:font typeface="Lora"/>
      <p:regular r:id="rId19"/>
    </p:embeddedFont>
    <p:embeddedFont>
      <p:font typeface="Lora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672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458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195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8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9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204" y="1501735"/>
            <a:ext cx="4887873" cy="522601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7724" y="1662113"/>
            <a:ext cx="7468553" cy="19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650"/>
              </a:lnSpc>
              <a:buNone/>
            </a:pPr>
            <a:r>
              <a:rPr lang="en-US" sz="61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Растрлық Деректерді Талдау</a:t>
            </a:r>
            <a:endParaRPr lang="en-US" sz="6100" dirty="0"/>
          </a:p>
        </p:txBody>
      </p:sp>
      <p:sp>
        <p:nvSpPr>
          <p:cNvPr id="5" name="Text 1"/>
          <p:cNvSpPr/>
          <p:nvPr/>
        </p:nvSpPr>
        <p:spPr>
          <a:xfrm>
            <a:off x="837724" y="3964186"/>
            <a:ext cx="7468553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Растрлық деректер - бұл геокеңістіктік ақпаратты ұсынудың негізгі формаларының бірі. Ол кескіндердің, карталардың және басқа да кескінге негізделген деректердің сандық көрінісі болып табылады. Растрлық деректер әрбір пиксельге белгілі мән беретін торға негізделген.</a:t>
            </a:r>
            <a:endParaRPr lang="en-US" sz="1850" dirty="0"/>
          </a:p>
        </p:txBody>
      </p:sp>
      <p:sp>
        <p:nvSpPr>
          <p:cNvPr id="6" name="Shape 2"/>
          <p:cNvSpPr/>
          <p:nvPr/>
        </p:nvSpPr>
        <p:spPr>
          <a:xfrm>
            <a:off x="837724" y="6166366"/>
            <a:ext cx="382905" cy="382905"/>
          </a:xfrm>
          <a:prstGeom prst="roundRect">
            <a:avLst>
              <a:gd name="adj" fmla="val 2387820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44" y="6173986"/>
            <a:ext cx="367665" cy="36766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340287" y="6148507"/>
            <a:ext cx="3132415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350" b="1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by Еркебулан Бекишев</a:t>
            </a:r>
            <a:endParaRPr lang="en-US" sz="2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06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57" y="2445425"/>
            <a:ext cx="5028486" cy="333982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27194" y="503515"/>
            <a:ext cx="7862411" cy="1077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Растрлық Деректерді Өңдеу және Талдау Әдістері</a:t>
            </a:r>
            <a:endParaRPr lang="en-US" sz="3350" dirty="0"/>
          </a:p>
        </p:txBody>
      </p:sp>
      <p:sp>
        <p:nvSpPr>
          <p:cNvPr id="5" name="Shape 1"/>
          <p:cNvSpPr/>
          <p:nvPr/>
        </p:nvSpPr>
        <p:spPr>
          <a:xfrm>
            <a:off x="6390323" y="1855113"/>
            <a:ext cx="22860" cy="5872043"/>
          </a:xfrm>
          <a:prstGeom prst="roundRect">
            <a:avLst>
              <a:gd name="adj" fmla="val 120151"/>
            </a:avLst>
          </a:prstGeom>
          <a:solidFill>
            <a:srgbClr val="5D606B"/>
          </a:solidFill>
          <a:ln/>
        </p:spPr>
      </p:sp>
      <p:sp>
        <p:nvSpPr>
          <p:cNvPr id="6" name="Shape 2"/>
          <p:cNvSpPr/>
          <p:nvPr/>
        </p:nvSpPr>
        <p:spPr>
          <a:xfrm>
            <a:off x="6584871" y="2255639"/>
            <a:ext cx="640794" cy="22860"/>
          </a:xfrm>
          <a:prstGeom prst="roundRect">
            <a:avLst>
              <a:gd name="adj" fmla="val 120151"/>
            </a:avLst>
          </a:prstGeom>
          <a:solidFill>
            <a:srgbClr val="5D606B"/>
          </a:solidFill>
          <a:ln/>
        </p:spPr>
      </p:sp>
      <p:sp>
        <p:nvSpPr>
          <p:cNvPr id="7" name="Shape 3"/>
          <p:cNvSpPr/>
          <p:nvPr/>
        </p:nvSpPr>
        <p:spPr>
          <a:xfrm>
            <a:off x="6195774" y="2061091"/>
            <a:ext cx="411956" cy="411956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8" name="Text 4"/>
          <p:cNvSpPr/>
          <p:nvPr/>
        </p:nvSpPr>
        <p:spPr>
          <a:xfrm>
            <a:off x="6354723" y="2137767"/>
            <a:ext cx="94059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7408783" y="2038112"/>
            <a:ext cx="2605564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Талдау алдындағы өңдеу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7408783" y="2417088"/>
            <a:ext cx="6580823" cy="585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Растрлық деректерді талдау алдында, кескіннің сапасын жақсарту үшін бастапқы өңдеу қажет болуы мүмкін.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6584871" y="3769400"/>
            <a:ext cx="640794" cy="22860"/>
          </a:xfrm>
          <a:prstGeom prst="roundRect">
            <a:avLst>
              <a:gd name="adj" fmla="val 120151"/>
            </a:avLst>
          </a:prstGeom>
          <a:solidFill>
            <a:srgbClr val="5D606B"/>
          </a:solidFill>
          <a:ln/>
        </p:spPr>
      </p:sp>
      <p:sp>
        <p:nvSpPr>
          <p:cNvPr id="12" name="Shape 8"/>
          <p:cNvSpPr/>
          <p:nvPr/>
        </p:nvSpPr>
        <p:spPr>
          <a:xfrm>
            <a:off x="6195774" y="3574852"/>
            <a:ext cx="411956" cy="411956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13" name="Text 9"/>
          <p:cNvSpPr/>
          <p:nvPr/>
        </p:nvSpPr>
        <p:spPr>
          <a:xfrm>
            <a:off x="6332339" y="3651528"/>
            <a:ext cx="138827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7408783" y="3551872"/>
            <a:ext cx="2154198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Георектификация</a:t>
            </a:r>
            <a:endParaRPr lang="en-US" sz="1650" dirty="0"/>
          </a:p>
        </p:txBody>
      </p:sp>
      <p:sp>
        <p:nvSpPr>
          <p:cNvPr id="15" name="Text 11"/>
          <p:cNvSpPr/>
          <p:nvPr/>
        </p:nvSpPr>
        <p:spPr>
          <a:xfrm>
            <a:off x="7408783" y="3930848"/>
            <a:ext cx="6580823" cy="585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Георектификация дегеніміз растрлық деректерді нақты координаталар жүйесіне сәйкестендіру.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6584871" y="5283160"/>
            <a:ext cx="640794" cy="22860"/>
          </a:xfrm>
          <a:prstGeom prst="roundRect">
            <a:avLst>
              <a:gd name="adj" fmla="val 120151"/>
            </a:avLst>
          </a:prstGeom>
          <a:solidFill>
            <a:srgbClr val="5D606B"/>
          </a:solidFill>
          <a:ln/>
        </p:spPr>
      </p:sp>
      <p:sp>
        <p:nvSpPr>
          <p:cNvPr id="17" name="Shape 13"/>
          <p:cNvSpPr/>
          <p:nvPr/>
        </p:nvSpPr>
        <p:spPr>
          <a:xfrm>
            <a:off x="6195774" y="5088612"/>
            <a:ext cx="411956" cy="411956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18" name="Text 14"/>
          <p:cNvSpPr/>
          <p:nvPr/>
        </p:nvSpPr>
        <p:spPr>
          <a:xfrm>
            <a:off x="6329720" y="5165288"/>
            <a:ext cx="143947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7408783" y="5065633"/>
            <a:ext cx="2154198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Қайта шамаландыру</a:t>
            </a:r>
            <a:endParaRPr lang="en-US" sz="1650" dirty="0"/>
          </a:p>
        </p:txBody>
      </p:sp>
      <p:sp>
        <p:nvSpPr>
          <p:cNvPr id="20" name="Text 16"/>
          <p:cNvSpPr/>
          <p:nvPr/>
        </p:nvSpPr>
        <p:spPr>
          <a:xfrm>
            <a:off x="7408783" y="5444609"/>
            <a:ext cx="6580823" cy="585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Қайта шамаландыру кескіннің пиксельдерінің мөлшерін немесе резолюциясын өзгерту үшін қолданылады.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6584871" y="6796921"/>
            <a:ext cx="640794" cy="22860"/>
          </a:xfrm>
          <a:prstGeom prst="roundRect">
            <a:avLst>
              <a:gd name="adj" fmla="val 120151"/>
            </a:avLst>
          </a:prstGeom>
          <a:solidFill>
            <a:srgbClr val="5D606B"/>
          </a:solidFill>
          <a:ln/>
        </p:spPr>
      </p:sp>
      <p:sp>
        <p:nvSpPr>
          <p:cNvPr id="22" name="Shape 18"/>
          <p:cNvSpPr/>
          <p:nvPr/>
        </p:nvSpPr>
        <p:spPr>
          <a:xfrm>
            <a:off x="6195774" y="6602373"/>
            <a:ext cx="411956" cy="411956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23" name="Text 19"/>
          <p:cNvSpPr/>
          <p:nvPr/>
        </p:nvSpPr>
        <p:spPr>
          <a:xfrm>
            <a:off x="6331625" y="6679049"/>
            <a:ext cx="140137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0"/>
          <p:cNvSpPr/>
          <p:nvPr/>
        </p:nvSpPr>
        <p:spPr>
          <a:xfrm>
            <a:off x="7408783" y="6579394"/>
            <a:ext cx="2303859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Кескіннің түсін түзету</a:t>
            </a:r>
            <a:endParaRPr lang="en-US" sz="1650" dirty="0"/>
          </a:p>
        </p:txBody>
      </p:sp>
      <p:sp>
        <p:nvSpPr>
          <p:cNvPr id="25" name="Text 21"/>
          <p:cNvSpPr/>
          <p:nvPr/>
        </p:nvSpPr>
        <p:spPr>
          <a:xfrm>
            <a:off x="7408783" y="6958370"/>
            <a:ext cx="6580823" cy="585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Кескіннің түсін түзету жарықтандыру, контраст, және басқа да түс қасиеттерін жақсарту үшін қолданылады.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23" y="2577108"/>
            <a:ext cx="4887754" cy="30752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24124" y="1182291"/>
            <a:ext cx="720066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Растрлық Деректерді Сүзу</a:t>
            </a:r>
            <a:endParaRPr lang="en-US" sz="4400" dirty="0"/>
          </a:p>
        </p:txBody>
      </p:sp>
      <p:sp>
        <p:nvSpPr>
          <p:cNvPr id="5" name="Shape 1"/>
          <p:cNvSpPr/>
          <p:nvPr/>
        </p:nvSpPr>
        <p:spPr>
          <a:xfrm>
            <a:off x="6324124" y="2514481"/>
            <a:ext cx="538520" cy="538520"/>
          </a:xfrm>
          <a:prstGeom prst="roundRect">
            <a:avLst>
              <a:gd name="adj" fmla="val 6668"/>
            </a:avLst>
          </a:prstGeom>
          <a:solidFill>
            <a:srgbClr val="444752"/>
          </a:solidFill>
          <a:ln/>
        </p:spPr>
      </p:sp>
      <p:sp>
        <p:nvSpPr>
          <p:cNvPr id="6" name="Text 2"/>
          <p:cNvSpPr/>
          <p:nvPr/>
        </p:nvSpPr>
        <p:spPr>
          <a:xfrm>
            <a:off x="6531769" y="2614732"/>
            <a:ext cx="123111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3"/>
          <p:cNvSpPr/>
          <p:nvPr/>
        </p:nvSpPr>
        <p:spPr>
          <a:xfrm>
            <a:off x="7101959" y="2514481"/>
            <a:ext cx="2836783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Кескіннің шуын азайту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101959" y="3361968"/>
            <a:ext cx="2836783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Сүзу әдістері кескіндегі шуды азайтуға, яғни кездейсоқ немесе жалған сигналдарды жоюға көмектеседі.</a:t>
            </a:r>
            <a:endParaRPr lang="en-US" sz="1850" dirty="0"/>
          </a:p>
        </p:txBody>
      </p:sp>
      <p:sp>
        <p:nvSpPr>
          <p:cNvPr id="9" name="Shape 5"/>
          <p:cNvSpPr/>
          <p:nvPr/>
        </p:nvSpPr>
        <p:spPr>
          <a:xfrm>
            <a:off x="10178058" y="2514481"/>
            <a:ext cx="538520" cy="538520"/>
          </a:xfrm>
          <a:prstGeom prst="roundRect">
            <a:avLst>
              <a:gd name="adj" fmla="val 6668"/>
            </a:avLst>
          </a:prstGeom>
          <a:solidFill>
            <a:srgbClr val="444752"/>
          </a:solidFill>
          <a:ln/>
        </p:spPr>
      </p:sp>
      <p:sp>
        <p:nvSpPr>
          <p:cNvPr id="10" name="Text 6"/>
          <p:cNvSpPr/>
          <p:nvPr/>
        </p:nvSpPr>
        <p:spPr>
          <a:xfrm>
            <a:off x="10356533" y="2614732"/>
            <a:ext cx="18157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10955893" y="251448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Жиектерді анықтау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10955893" y="3010019"/>
            <a:ext cx="2836783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Жиектерді анықтау әдістері кескіндегі әр түрлі нысандардың жиектерін анықтауға мүмкіндік береді.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6324124" y="5785604"/>
            <a:ext cx="538520" cy="538520"/>
          </a:xfrm>
          <a:prstGeom prst="roundRect">
            <a:avLst>
              <a:gd name="adj" fmla="val 6668"/>
            </a:avLst>
          </a:prstGeom>
          <a:solidFill>
            <a:srgbClr val="444752"/>
          </a:solidFill>
          <a:ln/>
        </p:spPr>
      </p:sp>
      <p:sp>
        <p:nvSpPr>
          <p:cNvPr id="14" name="Text 10"/>
          <p:cNvSpPr/>
          <p:nvPr/>
        </p:nvSpPr>
        <p:spPr>
          <a:xfrm>
            <a:off x="6499265" y="5885855"/>
            <a:ext cx="188238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1"/>
          <p:cNvSpPr/>
          <p:nvPr/>
        </p:nvSpPr>
        <p:spPr>
          <a:xfrm>
            <a:off x="7101959" y="5785604"/>
            <a:ext cx="415587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Морфологиялық операциялар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7101959" y="6281142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Морфологиялық операциялар кескіндегі нысандардың формасын және мөлшерін өзгерту үшін қолданылады.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294215"/>
            <a:ext cx="784836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Растрлық Деректерді Жіктеу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59652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Бақылаусыз жіктеу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187785"/>
            <a:ext cx="3928586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Бақылаусыз жіктеуде алгоритмдер кескіндегі пиксельдерді олардың спектрлік қасиеттеріне негіздей отырып топтарға бөледі.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5357813" y="359652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Бақылаулы жіктеу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57813" y="4187785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Бақылаулы жіктеуде пайдаланушы талдау үшін қолданылатын әр түрлі класс үшін үлгілерді белгілейді.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877901" y="3596521"/>
            <a:ext cx="375225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Жіктеу нәтижелерін талдау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7901" y="4187785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Жіктеу нәтижелерінің дәлдігін бағалау үшін, жіктеу матрицасын қолдануға болады.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868" y="1476851"/>
            <a:ext cx="4934545" cy="527589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72716" y="783550"/>
            <a:ext cx="6532483" cy="649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100"/>
              </a:lnSpc>
              <a:buNone/>
            </a:pPr>
            <a:r>
              <a:rPr lang="en-US" sz="40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Растрлық Кескінді Талдау</a:t>
            </a:r>
            <a:endParaRPr lang="en-US" sz="405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16" y="1763911"/>
            <a:ext cx="1103828" cy="195798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207657" y="1984653"/>
            <a:ext cx="4281368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Кескіннің статистикалық талдауы</a:t>
            </a:r>
            <a:endParaRPr lang="en-US" sz="2000" dirty="0"/>
          </a:p>
        </p:txBody>
      </p:sp>
      <p:sp>
        <p:nvSpPr>
          <p:cNvPr id="7" name="Text 2"/>
          <p:cNvSpPr/>
          <p:nvPr/>
        </p:nvSpPr>
        <p:spPr>
          <a:xfrm>
            <a:off x="2207657" y="2441734"/>
            <a:ext cx="6163628" cy="1059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Кескіннің статистикалық талдауы кескіндегі пиксельдердің таралуы, орташа мәні, дисперсиясы және басқа да статистикалық көрсеткіштерін анықтайды.</a:t>
            </a:r>
            <a:endParaRPr lang="en-US" sz="17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716" y="3721894"/>
            <a:ext cx="1103828" cy="176617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207657" y="3942636"/>
            <a:ext cx="3618667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Кескіннің спектрлік талдауы</a:t>
            </a:r>
            <a:endParaRPr lang="en-US" sz="2000" dirty="0"/>
          </a:p>
        </p:txBody>
      </p:sp>
      <p:sp>
        <p:nvSpPr>
          <p:cNvPr id="10" name="Text 4"/>
          <p:cNvSpPr/>
          <p:nvPr/>
        </p:nvSpPr>
        <p:spPr>
          <a:xfrm>
            <a:off x="2207657" y="4399717"/>
            <a:ext cx="6163628" cy="706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Кескіннің спектрлік талдауы кескіндегі әрбір пиксельдің спектрлік қасиеттерін анықтайды.</a:t>
            </a:r>
            <a:endParaRPr lang="en-US" sz="17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716" y="5488067"/>
            <a:ext cx="1103828" cy="1957983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2207657" y="5708809"/>
            <a:ext cx="4147542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Кеңістіктік қатынастарды талдау</a:t>
            </a:r>
            <a:endParaRPr lang="en-US" sz="2000" dirty="0"/>
          </a:p>
        </p:txBody>
      </p:sp>
      <p:sp>
        <p:nvSpPr>
          <p:cNvPr id="13" name="Text 6"/>
          <p:cNvSpPr/>
          <p:nvPr/>
        </p:nvSpPr>
        <p:spPr>
          <a:xfrm>
            <a:off x="2207657" y="6165890"/>
            <a:ext cx="6163628" cy="1059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Кеңістіктік қатынастарды талдау кескіндегі нысандардың арасындағы қашықтық, бағыт, және басқа да кеңістіктік қатынастарды анықтайды.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497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486" y="284917"/>
            <a:ext cx="3039428" cy="227992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7838" y="3476625"/>
            <a:ext cx="11720512" cy="670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250"/>
              </a:lnSpc>
              <a:buNone/>
            </a:pPr>
            <a:r>
              <a:rPr lang="en-US" sz="4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Растрлық Деректерді Пайдалану Мысалдары</a:t>
            </a:r>
            <a:endParaRPr lang="en-US" sz="4200" dirty="0"/>
          </a:p>
        </p:txBody>
      </p:sp>
      <p:sp>
        <p:nvSpPr>
          <p:cNvPr id="5" name="Shape 1"/>
          <p:cNvSpPr/>
          <p:nvPr/>
        </p:nvSpPr>
        <p:spPr>
          <a:xfrm>
            <a:off x="797838" y="4489013"/>
            <a:ext cx="4193024" cy="3116580"/>
          </a:xfrm>
          <a:prstGeom prst="roundRect">
            <a:avLst>
              <a:gd name="adj" fmla="val 1097"/>
            </a:avLst>
          </a:prstGeom>
          <a:solidFill>
            <a:srgbClr val="444752"/>
          </a:solidFill>
          <a:ln/>
        </p:spPr>
      </p:sp>
      <p:sp>
        <p:nvSpPr>
          <p:cNvPr id="6" name="Text 2"/>
          <p:cNvSpPr/>
          <p:nvPr/>
        </p:nvSpPr>
        <p:spPr>
          <a:xfrm>
            <a:off x="1025723" y="4716899"/>
            <a:ext cx="2682121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Ауыл шаруашылығы</a:t>
            </a: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1025723" y="5188863"/>
            <a:ext cx="3737253" cy="2188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Растрлық деректер егін өсіруге арналған жерлерді, суару жүйелерін, және басқа да ауыл шаруашылығымен байланысты нысандарды бақылау үшін қолданылады.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18748" y="4489013"/>
            <a:ext cx="4193024" cy="3116580"/>
          </a:xfrm>
          <a:prstGeom prst="roundRect">
            <a:avLst>
              <a:gd name="adj" fmla="val 1097"/>
            </a:avLst>
          </a:prstGeom>
          <a:solidFill>
            <a:srgbClr val="444752"/>
          </a:solidFill>
          <a:ln/>
        </p:spPr>
      </p:sp>
      <p:sp>
        <p:nvSpPr>
          <p:cNvPr id="9" name="Text 5"/>
          <p:cNvSpPr/>
          <p:nvPr/>
        </p:nvSpPr>
        <p:spPr>
          <a:xfrm>
            <a:off x="5446633" y="4716899"/>
            <a:ext cx="324385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Қоршаған ортаны қорғау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5446633" y="5188863"/>
            <a:ext cx="3737253" cy="145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Растрлық деректер ормандардың жағдайын, су қоймаларының сапасын, және ластануды бақылау үшін қолданылады.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39657" y="4489013"/>
            <a:ext cx="4193024" cy="3116580"/>
          </a:xfrm>
          <a:prstGeom prst="roundRect">
            <a:avLst>
              <a:gd name="adj" fmla="val 1097"/>
            </a:avLst>
          </a:prstGeom>
          <a:solidFill>
            <a:srgbClr val="444752"/>
          </a:solidFill>
          <a:ln/>
        </p:spPr>
      </p:sp>
      <p:sp>
        <p:nvSpPr>
          <p:cNvPr id="12" name="Text 8"/>
          <p:cNvSpPr/>
          <p:nvPr/>
        </p:nvSpPr>
        <p:spPr>
          <a:xfrm>
            <a:off x="9867543" y="4716899"/>
            <a:ext cx="2682121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Қала құрылысы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9867543" y="5188863"/>
            <a:ext cx="3737253" cy="145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Растрлық деректер қалалық жерлерді жоспарлау, ғимараттарды орналастыру, және жолдарды салу үшін қолданылады.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99" y="1668899"/>
            <a:ext cx="4891802" cy="489180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18766" y="654844"/>
            <a:ext cx="7254597" cy="699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Геоақпараттық Модельдеу</a:t>
            </a:r>
            <a:endParaRPr lang="en-US" sz="4400" dirty="0"/>
          </a:p>
        </p:txBody>
      </p:sp>
      <p:sp>
        <p:nvSpPr>
          <p:cNvPr id="5" name="Shape 1"/>
          <p:cNvSpPr/>
          <p:nvPr/>
        </p:nvSpPr>
        <p:spPr>
          <a:xfrm>
            <a:off x="6318766" y="1711047"/>
            <a:ext cx="7479268" cy="5863590"/>
          </a:xfrm>
          <a:prstGeom prst="roundRect">
            <a:avLst>
              <a:gd name="adj" fmla="val 608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326386" y="1718667"/>
            <a:ext cx="7464028" cy="22031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6564154" y="1868924"/>
            <a:ext cx="3252668" cy="380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Геоақпараттық модельдеу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10299978" y="1868924"/>
            <a:ext cx="3252668" cy="190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Кеңістіктік деректерді пайдаланып, жер бетіндегі нысандардың және құбылыстардың сандық модельдерін жасау процесі.</a:t>
            </a:r>
            <a:endParaRPr lang="en-US" sz="1850" dirty="0"/>
          </a:p>
        </p:txBody>
      </p:sp>
      <p:sp>
        <p:nvSpPr>
          <p:cNvPr id="9" name="Shape 5"/>
          <p:cNvSpPr/>
          <p:nvPr/>
        </p:nvSpPr>
        <p:spPr>
          <a:xfrm>
            <a:off x="6326386" y="3921800"/>
            <a:ext cx="7464028" cy="220313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6564154" y="4072057"/>
            <a:ext cx="3252668" cy="380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Модельдеудің мақсаты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10299978" y="4072057"/>
            <a:ext cx="3252668" cy="190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Жер бетіндегі құбылыстардың мінез-құлқын болжау, әр түрлі сценарийлерді талдау, және шешімдерді қабылдауды жеңілдету.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6326386" y="6124932"/>
            <a:ext cx="7464028" cy="144208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6564154" y="6275189"/>
            <a:ext cx="3252668" cy="380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Модельдеудің түрлері</a:t>
            </a:r>
            <a:endParaRPr lang="en-US" sz="1850" dirty="0"/>
          </a:p>
        </p:txBody>
      </p:sp>
      <p:sp>
        <p:nvSpPr>
          <p:cNvPr id="14" name="Text 10"/>
          <p:cNvSpPr/>
          <p:nvPr/>
        </p:nvSpPr>
        <p:spPr>
          <a:xfrm>
            <a:off x="10299978" y="6275189"/>
            <a:ext cx="3252668" cy="1141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Статикалық, динамикалық, және стохастикалық модельдер.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01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7727" y="1630918"/>
            <a:ext cx="4898827" cy="49682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22484" y="646271"/>
            <a:ext cx="7499033" cy="1382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Кеңістіктік Талдау Негіздері</a:t>
            </a:r>
            <a:endParaRPr lang="en-US" sz="435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84" y="2381250"/>
            <a:ext cx="587454" cy="58745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22484" y="3203615"/>
            <a:ext cx="2926556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Кеңістіктік қашықтық</a:t>
            </a:r>
            <a:endParaRPr lang="en-US" sz="2150" dirty="0"/>
          </a:p>
        </p:txBody>
      </p:sp>
      <p:sp>
        <p:nvSpPr>
          <p:cNvPr id="7" name="Text 2"/>
          <p:cNvSpPr/>
          <p:nvPr/>
        </p:nvSpPr>
        <p:spPr>
          <a:xfrm>
            <a:off x="822484" y="3690104"/>
            <a:ext cx="3573304" cy="1127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Кеңістіктік қашықтық - екі нысанның арасындағы физикалық қашықтық.</a:t>
            </a:r>
            <a:endParaRPr lang="en-US" sz="18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213" y="2381250"/>
            <a:ext cx="587454" cy="58745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748213" y="3203615"/>
            <a:ext cx="2764988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Бағыт</a:t>
            </a:r>
            <a:endParaRPr lang="en-US" sz="2150" dirty="0"/>
          </a:p>
        </p:txBody>
      </p:sp>
      <p:sp>
        <p:nvSpPr>
          <p:cNvPr id="10" name="Text 4"/>
          <p:cNvSpPr/>
          <p:nvPr/>
        </p:nvSpPr>
        <p:spPr>
          <a:xfrm>
            <a:off x="4748213" y="3690104"/>
            <a:ext cx="3573304" cy="75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Бағыт - бір нысаннан екінші нысанға дейінгі бағыт.</a:t>
            </a:r>
            <a:endParaRPr lang="en-US" sz="18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484" y="5523071"/>
            <a:ext cx="587454" cy="58745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22484" y="6345436"/>
            <a:ext cx="2764988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Аудан</a:t>
            </a:r>
            <a:endParaRPr lang="en-US" sz="2150" dirty="0"/>
          </a:p>
        </p:txBody>
      </p:sp>
      <p:sp>
        <p:nvSpPr>
          <p:cNvPr id="13" name="Text 6"/>
          <p:cNvSpPr/>
          <p:nvPr/>
        </p:nvSpPr>
        <p:spPr>
          <a:xfrm>
            <a:off x="822484" y="6831925"/>
            <a:ext cx="3573304" cy="75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Аудан - кеңістіктегі нысанның ауданы.</a:t>
            </a:r>
            <a:endParaRPr lang="en-US" sz="18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213" y="5523071"/>
            <a:ext cx="587454" cy="58745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4748213" y="6345436"/>
            <a:ext cx="2764988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Форма</a:t>
            </a:r>
            <a:endParaRPr lang="en-US" sz="2150" dirty="0"/>
          </a:p>
        </p:txBody>
      </p:sp>
      <p:sp>
        <p:nvSpPr>
          <p:cNvPr id="16" name="Text 8"/>
          <p:cNvSpPr/>
          <p:nvPr/>
        </p:nvSpPr>
        <p:spPr>
          <a:xfrm>
            <a:off x="4748213" y="6831925"/>
            <a:ext cx="3573304" cy="75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Форма - кеңістіктегі нысанның геометриялық пішіні.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96766"/>
            <a:ext cx="745867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Кеңістіктік Талдау Әдістері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724" y="1979533"/>
            <a:ext cx="6297930" cy="38923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6171128"/>
            <a:ext cx="317384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Топографиялық талдау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6666667"/>
            <a:ext cx="629793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Топографиялық талдау жер бетінің бедерін, биіктігін, және еңістігін зерттейді.</a:t>
            </a:r>
            <a:endParaRPr lang="en-US" sz="18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627" y="1979533"/>
            <a:ext cx="6298049" cy="38923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94627" y="617112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Тығыздық талдауы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94627" y="6666667"/>
            <a:ext cx="629804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Тығыздық талдауы белгілі бір аумақтағы нысандардың санын талдайды.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23" y="2344936"/>
            <a:ext cx="4887754" cy="353960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24124" y="2848213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ГАЖ Қолдану Мысалдары және Тәжірибелік Қолдану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324124" y="4615220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ГАЖ қолдану мысалдары: ормандарды басқару, қалалық жоспарлау, су ресурстарын басқару, және табиғи апаттарды болжау.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2024-09-06T09:49:11Z</dcterms:created>
  <dcterms:modified xsi:type="dcterms:W3CDTF">2024-09-06T09:49:11Z</dcterms:modified>
</cp:coreProperties>
</file>